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65" autoAdjust="0"/>
    <p:restoredTop sz="94677" autoAdjust="0"/>
  </p:normalViewPr>
  <p:slideViewPr>
    <p:cSldViewPr>
      <p:cViewPr varScale="1">
        <p:scale>
          <a:sx n="88" d="100"/>
          <a:sy n="88" d="100"/>
        </p:scale>
        <p:origin x="10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41459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общеобразовательное учреждение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«Средняя общеобразовательная школа № 5» 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городской округ Реутов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492897"/>
            <a:ext cx="6080720" cy="1656184"/>
          </a:xfrm>
        </p:spPr>
        <p:txBody>
          <a:bodyPr>
            <a:normAutofit fontScale="25000" lnSpcReduction="20000"/>
          </a:bodyPr>
          <a:lstStyle/>
          <a:p>
            <a:endParaRPr lang="ru-RU" sz="4000" dirty="0" smtClean="0">
              <a:solidFill>
                <a:srgbClr val="7030A0"/>
              </a:solidFill>
            </a:endParaRPr>
          </a:p>
          <a:p>
            <a:endParaRPr lang="ru-RU" sz="4000" dirty="0">
              <a:solidFill>
                <a:srgbClr val="7030A0"/>
              </a:solidFill>
            </a:endParaRPr>
          </a:p>
          <a:p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16000" dirty="0" smtClean="0">
                <a:solidFill>
                  <a:srgbClr val="7030A0"/>
                </a:solidFill>
              </a:rPr>
              <a:t>КРАЕВЕДЧЕСКИЙ </a:t>
            </a:r>
            <a:r>
              <a:rPr lang="ru-RU" sz="16000" dirty="0">
                <a:solidFill>
                  <a:srgbClr val="7030A0"/>
                </a:solidFill>
              </a:rPr>
              <a:t>МУЗЕЙ</a:t>
            </a:r>
            <a:br>
              <a:rPr lang="ru-RU" sz="16000" dirty="0">
                <a:solidFill>
                  <a:srgbClr val="7030A0"/>
                </a:solidFill>
              </a:rPr>
            </a:br>
            <a:r>
              <a:rPr lang="ru-RU" sz="16000" dirty="0">
                <a:solidFill>
                  <a:srgbClr val="7030A0"/>
                </a:solidFill>
              </a:rPr>
              <a:t>«РУССКАЯ ИЗБА</a:t>
            </a:r>
            <a:r>
              <a:rPr lang="ru-RU" sz="16000" dirty="0" smtClean="0">
                <a:solidFill>
                  <a:srgbClr val="7030A0"/>
                </a:solidFill>
              </a:rPr>
              <a:t>»</a:t>
            </a:r>
          </a:p>
          <a:p>
            <a:endParaRPr lang="ru-RU" sz="16000" dirty="0">
              <a:solidFill>
                <a:srgbClr val="7030A0"/>
              </a:solidFill>
            </a:endParaRPr>
          </a:p>
          <a:p>
            <a:r>
              <a:rPr lang="ru-RU" sz="9600" dirty="0" smtClean="0">
                <a:solidFill>
                  <a:srgbClr val="7030A0"/>
                </a:solidFill>
              </a:rPr>
              <a:t>    </a:t>
            </a:r>
          </a:p>
          <a:p>
            <a:r>
              <a:rPr lang="ru-RU" sz="9600" dirty="0" smtClean="0">
                <a:solidFill>
                  <a:srgbClr val="7030A0"/>
                </a:solidFill>
              </a:rPr>
              <a:t>Руководитель музея учитель музыки Черненко Юлия Игоревна</a:t>
            </a:r>
          </a:p>
          <a:p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0" y="3547576"/>
            <a:ext cx="4461057" cy="33457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64" y="95463"/>
            <a:ext cx="4320480" cy="3093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033"/>
            <a:ext cx="4398534" cy="3350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09" y="3284984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825769" cy="43693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Экспозиция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«Народные промыслы России»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" y="3195388"/>
            <a:ext cx="4441937" cy="33314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4464496" cy="334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60" y="3465004"/>
            <a:ext cx="4091947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90" y="75937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140968"/>
            <a:ext cx="2464842" cy="344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80920" cy="21602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chemeClr val="tx1"/>
                </a:solidFill>
              </a:rPr>
              <a:t>До</a:t>
            </a:r>
            <a:r>
              <a:rPr lang="ru-RU" sz="2700" dirty="0" smtClean="0">
                <a:solidFill>
                  <a:srgbClr val="002060"/>
                </a:solidFill>
              </a:rPr>
              <a:t>бро пожаловать в наш школьный музей «Русская изба».</a:t>
            </a: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Дата создания музея – 1 октября 2007 года.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Наш музей – это наша история, память, душа.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Он оказывает влияние на формирование духовности и морали, чести и патриотизма.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6369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Основные направления работы музея: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1. Работа со школьным активом музея</a:t>
            </a:r>
            <a:br>
              <a:rPr lang="ru-RU" b="1" dirty="0"/>
            </a:br>
            <a:r>
              <a:rPr lang="ru-RU" b="1" dirty="0"/>
              <a:t>2. Исследовательская и проектная деятельность</a:t>
            </a:r>
            <a:br>
              <a:rPr lang="ru-RU" b="1" dirty="0"/>
            </a:br>
            <a:r>
              <a:rPr lang="ru-RU" b="1" dirty="0"/>
              <a:t>3. Экспозиционно-фондовая  работа</a:t>
            </a:r>
            <a:br>
              <a:rPr lang="ru-RU" b="1" dirty="0"/>
            </a:br>
            <a:r>
              <a:rPr lang="ru-RU" b="1" dirty="0"/>
              <a:t>4. Экскурсионная работа</a:t>
            </a:r>
            <a:br>
              <a:rPr lang="ru-RU" b="1" dirty="0"/>
            </a:br>
            <a:r>
              <a:rPr lang="ru-RU" b="1" dirty="0"/>
              <a:t>5. Методическая работа</a:t>
            </a:r>
            <a:br>
              <a:rPr lang="ru-RU" b="1" dirty="0"/>
            </a:br>
            <a:r>
              <a:rPr lang="ru-RU" b="1" dirty="0"/>
              <a:t>6. Информационная, рекламная и издательская деятельность</a:t>
            </a:r>
            <a:br>
              <a:rPr lang="ru-RU" b="1" dirty="0"/>
            </a:br>
            <a:r>
              <a:rPr lang="ru-RU" b="1" dirty="0"/>
              <a:t>7. Связь с общественностью</a:t>
            </a:r>
            <a:br>
              <a:rPr lang="ru-RU" b="1" dirty="0"/>
            </a:br>
            <a:r>
              <a:rPr lang="ru-RU" b="1" dirty="0"/>
              <a:t>8. Повышение квалификации</a:t>
            </a:r>
            <a:br>
              <a:rPr lang="ru-RU" b="1" dirty="0"/>
            </a:br>
            <a:r>
              <a:rPr lang="ru-RU" b="1" dirty="0"/>
              <a:t>9. Организационная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4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043608"/>
            <a:ext cx="5040560" cy="374441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ВХОДИ С ВОСТОРГОМ В ИЗБУ,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ТВОРИ МОЛЧАЛИВО МОЛЬБУ: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«КАКИЕ ЖЕ ДЕДЫ – УМЕЛЬЦЫ,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ЖЕ БАБЫ – СИДЕЛИЦЫ!»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5544616" cy="38512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48654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ОНИ ВЫШИВАЛИ, СТРОГАЛИ  И ТКАЛИ,</a:t>
            </a:r>
            <a:br>
              <a:rPr lang="ru-RU" dirty="0"/>
            </a:br>
            <a:r>
              <a:rPr lang="ru-RU" dirty="0"/>
              <a:t>УЮТ ДЛЯ СЕМЬИ СОЗДАВАЛИ!</a:t>
            </a:r>
            <a:br>
              <a:rPr lang="ru-RU" dirty="0"/>
            </a:br>
            <a:r>
              <a:rPr lang="ru-RU" dirty="0"/>
              <a:t>ЗДЕСЬ ВСЁ ТАК ЗНАКОМО –</a:t>
            </a:r>
            <a:br>
              <a:rPr lang="ru-RU" dirty="0"/>
            </a:br>
            <a:r>
              <a:rPr lang="ru-RU" dirty="0"/>
              <a:t>РОДНОЕ СОВСЕМ И БЛИЗКОЕ!</a:t>
            </a:r>
            <a:br>
              <a:rPr lang="ru-RU" dirty="0"/>
            </a:br>
            <a:r>
              <a:rPr lang="ru-RU" dirty="0"/>
              <a:t>ГОРДИСЬ ЖЕ СВОЕЮ СТРАНОЮ!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5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12776"/>
            <a:ext cx="7380808" cy="47133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 школьном музее «Русская изба»   сохранены старинные предметы русской национальной культуры и быта  и народные промыслы России.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состав основного музейного фонда </a:t>
            </a:r>
            <a:r>
              <a:rPr lang="ru-RU" dirty="0" smtClean="0">
                <a:solidFill>
                  <a:schemeClr val="tx1"/>
                </a:solidFill>
              </a:rPr>
              <a:t>входит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b="1" dirty="0">
                <a:solidFill>
                  <a:srgbClr val="FF0000"/>
                </a:solidFill>
              </a:rPr>
              <a:t>343 </a:t>
            </a:r>
            <a:r>
              <a:rPr lang="ru-RU" b="1" dirty="0" smtClean="0">
                <a:solidFill>
                  <a:srgbClr val="FF0000"/>
                </a:solidFill>
              </a:rPr>
              <a:t>предмета</a:t>
            </a:r>
            <a:r>
              <a:rPr lang="ru-RU" dirty="0" smtClean="0">
                <a:solidFill>
                  <a:schemeClr val="tx1"/>
                </a:solidFill>
              </a:rPr>
              <a:t>     из них: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</a:t>
            </a:r>
            <a:r>
              <a:rPr lang="ru-RU" b="1" dirty="0">
                <a:solidFill>
                  <a:srgbClr val="FF0000"/>
                </a:solidFill>
              </a:rPr>
              <a:t>212 </a:t>
            </a:r>
            <a:r>
              <a:rPr lang="ru-RU" b="1" dirty="0" smtClean="0">
                <a:solidFill>
                  <a:srgbClr val="FF0000"/>
                </a:solidFill>
              </a:rPr>
              <a:t>предметов </a:t>
            </a:r>
            <a:r>
              <a:rPr lang="ru-RU" b="1" dirty="0">
                <a:solidFill>
                  <a:srgbClr val="FF0000"/>
                </a:solidFill>
              </a:rPr>
              <a:t>(быт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 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том числе </a:t>
            </a:r>
            <a:r>
              <a:rPr lang="ru-RU" b="1" dirty="0">
                <a:solidFill>
                  <a:schemeClr val="tx1"/>
                </a:solidFill>
              </a:rPr>
              <a:t>2 уникальных экспоната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         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конца 19 века (прялка и зеркало)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                      и 70 экспонатов начала 20 </a:t>
            </a:r>
            <a:r>
              <a:rPr lang="ru-RU" b="1" dirty="0" smtClean="0">
                <a:solidFill>
                  <a:schemeClr val="tx1"/>
                </a:solidFill>
              </a:rPr>
              <a:t>века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          </a:t>
            </a:r>
            <a:r>
              <a:rPr lang="ru-RU" b="1" dirty="0">
                <a:solidFill>
                  <a:schemeClr val="tx1"/>
                </a:solidFill>
              </a:rPr>
              <a:t>             </a:t>
            </a:r>
            <a:r>
              <a:rPr lang="ru-RU" b="1" dirty="0" smtClean="0">
                <a:solidFill>
                  <a:schemeClr val="tx1"/>
                </a:solidFill>
              </a:rPr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131 предмет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          (народные </a:t>
            </a:r>
            <a:r>
              <a:rPr lang="ru-RU" b="1" dirty="0">
                <a:solidFill>
                  <a:srgbClr val="FF0000"/>
                </a:solidFill>
              </a:rPr>
              <a:t>промыслы)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3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084715" cy="60635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Зеркало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            конец 19 века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8136904" cy="62106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396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Прялка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конец 19 века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0" y="260648"/>
            <a:ext cx="8108188" cy="58655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8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20" y="1772816"/>
            <a:ext cx="5945782" cy="44593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Народные промыслы России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Экспозиция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«Русский крестьянский быт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начала ХХ века»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259</TotalTime>
  <Words>41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Candara</vt:lpstr>
      <vt:lpstr>Symbol</vt:lpstr>
      <vt:lpstr>Волна</vt:lpstr>
      <vt:lpstr>  Муниципальное бюджетное общеобразовательное учреждение «Средняя общеобразовательная школа № 5»  городской округ Реутов </vt:lpstr>
      <vt:lpstr>          Добро пожаловать в наш школьный музей «Русская изба». Дата создания музея – 1 октября 2007 года. Наш музей – это наша история, память, душа. Он оказывает влияние на формирование духовности и морали, чести и патриотизма.         </vt:lpstr>
      <vt:lpstr>        ВХОДИ С ВОСТОРГОМ В ИЗБУ, ТВОРИ МОЛЧАЛИВО МОЛЬБУ: «КАКИЕ ЖЕ ДЕДЫ – УМЕЛЬЦЫ, КАКИЕ ЖЕ БАБЫ – СИДЕЛИЦЫ!»  </vt:lpstr>
      <vt:lpstr>    </vt:lpstr>
      <vt:lpstr>                                                                       Зеркало                                    конец 19 века</vt:lpstr>
      <vt:lpstr>                                   Прялка                       конец 19 века</vt:lpstr>
      <vt:lpstr>         </vt:lpstr>
      <vt:lpstr>Народные промыслы России </vt:lpstr>
      <vt:lpstr> Экспозиция  «Русский крестьянский быт  начала ХХ века»</vt:lpstr>
      <vt:lpstr>Презентация PowerPoint</vt:lpstr>
      <vt:lpstr>Экспозиция «Народные промыслы России»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 5»  городской округ Реутов</dc:title>
  <dc:creator>User</dc:creator>
  <cp:lastModifiedBy>School</cp:lastModifiedBy>
  <cp:revision>79</cp:revision>
  <dcterms:created xsi:type="dcterms:W3CDTF">2014-02-06T11:05:55Z</dcterms:created>
  <dcterms:modified xsi:type="dcterms:W3CDTF">2015-08-21T07:33:17Z</dcterms:modified>
</cp:coreProperties>
</file>